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5" r:id="rId2"/>
  </p:sldMasterIdLst>
  <p:notesMasterIdLst>
    <p:notesMasterId r:id="rId19"/>
  </p:notesMasterIdLst>
  <p:handoutMasterIdLst>
    <p:handoutMasterId r:id="rId20"/>
  </p:handoutMasterIdLst>
  <p:sldIdLst>
    <p:sldId id="417" r:id="rId3"/>
    <p:sldId id="490" r:id="rId4"/>
    <p:sldId id="482" r:id="rId5"/>
    <p:sldId id="483" r:id="rId6"/>
    <p:sldId id="484" r:id="rId7"/>
    <p:sldId id="495" r:id="rId8"/>
    <p:sldId id="485" r:id="rId9"/>
    <p:sldId id="494" r:id="rId10"/>
    <p:sldId id="486" r:id="rId11"/>
    <p:sldId id="498" r:id="rId12"/>
    <p:sldId id="487" r:id="rId13"/>
    <p:sldId id="493" r:id="rId14"/>
    <p:sldId id="496" r:id="rId15"/>
    <p:sldId id="488" r:id="rId16"/>
    <p:sldId id="497" r:id="rId17"/>
    <p:sldId id="489" r:id="rId18"/>
  </p:sldIdLst>
  <p:sldSz cx="6858000" cy="9144000" type="screen4x3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  <a:sym typeface="Symbol" pitchFamily="18" charset="2"/>
      </a:defRPr>
    </a:lvl1pPr>
    <a:lvl2pPr marL="457200" algn="l" rtl="0" fontAlgn="base">
      <a:spcBef>
        <a:spcPct val="5000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  <a:sym typeface="Symbol" pitchFamily="18" charset="2"/>
      </a:defRPr>
    </a:lvl2pPr>
    <a:lvl3pPr marL="914400" algn="l" rtl="0" fontAlgn="base">
      <a:spcBef>
        <a:spcPct val="5000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  <a:sym typeface="Symbol" pitchFamily="18" charset="2"/>
      </a:defRPr>
    </a:lvl3pPr>
    <a:lvl4pPr marL="1371600" algn="l" rtl="0" fontAlgn="base">
      <a:spcBef>
        <a:spcPct val="5000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  <a:sym typeface="Symbol" pitchFamily="18" charset="2"/>
      </a:defRPr>
    </a:lvl4pPr>
    <a:lvl5pPr marL="1828800" algn="l" rtl="0" fontAlgn="base">
      <a:spcBef>
        <a:spcPct val="5000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  <a:sym typeface="Symbol" pitchFamily="18" charset="2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  <a:sym typeface="Symbol" pitchFamily="18" charset="2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  <a:sym typeface="Symbol" pitchFamily="18" charset="2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  <a:sym typeface="Symbol" pitchFamily="18" charset="2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  <a:sym typeface="Symbol" pitchFamily="18" charset="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AB00"/>
    <a:srgbClr val="B28300"/>
    <a:srgbClr val="003366"/>
    <a:srgbClr val="FFFF00"/>
    <a:srgbClr val="FFFFFF"/>
    <a:srgbClr val="6666FF"/>
    <a:srgbClr val="990099"/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897" autoAdjust="0"/>
    <p:restoredTop sz="93947" autoAdjust="0"/>
  </p:normalViewPr>
  <p:slideViewPr>
    <p:cSldViewPr>
      <p:cViewPr varScale="1">
        <p:scale>
          <a:sx n="55" d="100"/>
          <a:sy n="55" d="100"/>
        </p:scale>
        <p:origin x="-2148" y="-84"/>
      </p:cViewPr>
      <p:guideLst>
        <p:guide orient="horz" pos="2880"/>
        <p:guide pos="2160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33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ACA16DB-2A80-4E50-8A25-3119F3808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43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543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43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5323305-27A0-4CF4-9B0A-0C962D746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2900" y="2133600"/>
            <a:ext cx="3028950" cy="29146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486150" y="2133600"/>
            <a:ext cx="3028950" cy="29146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42900" y="5251451"/>
            <a:ext cx="3028950" cy="29167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6150" y="5251451"/>
            <a:ext cx="3028950" cy="29167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42900" y="366185"/>
            <a:ext cx="6172200" cy="78020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2900" y="2133601"/>
            <a:ext cx="3028950" cy="60346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91E4A-AC59-4DE9-A1EC-E17BD3B4C79C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F4C5783D-E1B4-4111-B1C2-83D0EF8B8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48954-FA6F-4237-8947-F0D56305C458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2F08C157-C1F6-4034-A4D1-B0C8885413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0C5D8-260C-463A-92C1-0F65273047B3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290FC025-2120-4E72-A5C1-46BE6ED363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052F0-D427-4392-B31F-1CFAD53138FB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D3290487-5DCA-4426-8313-6B94D7CF6D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1ABBF-5DE5-43B2-8870-5F266EA51838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9DCC19C6-A7CF-4901-A5E8-8CAC56DFB0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F3361-8DB9-4786-8A8A-A219EDFA180C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425689AD-8424-410E-82F2-F908774162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03C59-C035-4981-9C91-CE45485284D2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E735B979-A5A1-4A8C-BAFD-97D31A5A9B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22D28-65ED-4D6C-B9CB-35818F2BED59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4BCCB10B-32AD-46A7-84F4-D7F16B09E1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D0E67-CF68-4386-9E18-F7172F91A221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EDC51C1C-0217-4230-908D-9CDEEC183B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4FEE6-4340-43B1-B992-2C2B3FF1144D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BFDFEC58-BBBD-46C2-A08C-EB80443CB1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23496-CC41-48CC-A78C-BACD7296CBAA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9 -  </a:t>
            </a:r>
            <a:fld id="{01A264A3-FEFE-4A60-B164-E1992C51F2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8" descr="logo background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-2381" y="-21167"/>
            <a:ext cx="6858000" cy="9160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Placeholder 1"/>
          <p:cNvSpPr>
            <a:spLocks noGrp="1"/>
          </p:cNvSpPr>
          <p:nvPr>
            <p:ph type="title"/>
          </p:nvPr>
        </p:nvSpPr>
        <p:spPr bwMode="auto">
          <a:xfrm>
            <a:off x="342900" y="366184"/>
            <a:ext cx="6172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2133601"/>
            <a:ext cx="6172200" cy="603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9C14AB-0BF3-4844-AE27-FFF67A3A1285}" type="datetimeFigureOut">
              <a:rPr lang="en-US"/>
              <a:pPr>
                <a:defRPr/>
              </a:pPr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9 -  </a:t>
            </a:r>
            <a:fld id="{F8BE2318-9CE4-442C-977F-C5A53278D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AutoShape 15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>
            <a:off x="-8335" y="5251451"/>
            <a:ext cx="210741" cy="342900"/>
          </a:xfrm>
          <a:prstGeom prst="actionButtonHome">
            <a:avLst/>
          </a:prstGeom>
          <a:solidFill>
            <a:srgbClr val="A45200"/>
          </a:solidFill>
          <a:ln w="9525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264" name="Group 184"/>
          <p:cNvGraphicFramePr>
            <a:graphicFrameLocks noGrp="1"/>
          </p:cNvGraphicFramePr>
          <p:nvPr/>
        </p:nvGraphicFramePr>
        <p:xfrm>
          <a:off x="0" y="469901"/>
          <a:ext cx="6743700" cy="10052728"/>
        </p:xfrm>
        <a:graphic>
          <a:graphicData uri="http://schemas.openxmlformats.org/drawingml/2006/table">
            <a:tbl>
              <a:tblPr/>
              <a:tblGrid>
                <a:gridCol w="400050"/>
                <a:gridCol w="2057400"/>
                <a:gridCol w="1143000"/>
                <a:gridCol w="1371600"/>
                <a:gridCol w="857250"/>
                <a:gridCol w="9144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Sl.No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Figure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I </a:t>
                      </a:r>
                      <a:r>
                        <a:rPr kumimoji="0" lang="en-US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700" b="1" i="0" u="none" strike="noStrike" cap="none" normalizeH="0" baseline="-60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r>
                        <a:rPr kumimoji="0" lang="en-US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-x</a:t>
                      </a:r>
                      <a:r>
                        <a:rPr kumimoji="0" lang="en-US" sz="2700" b="1" i="0" u="none" strike="noStrike" cap="none" normalizeH="0" baseline="-60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I </a:t>
                      </a:r>
                      <a:r>
                        <a:rPr kumimoji="0" lang="en-US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y</a:t>
                      </a:r>
                      <a:r>
                        <a:rPr kumimoji="0" lang="en-US" sz="2700" b="1" i="0" u="none" strike="noStrike" cap="none" normalizeH="0" baseline="-60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r>
                        <a:rPr kumimoji="0" lang="en-US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-y</a:t>
                      </a:r>
                      <a:r>
                        <a:rPr kumimoji="0" lang="en-US" sz="2700" b="1" i="0" u="none" strike="noStrike" cap="none" normalizeH="0" baseline="-60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I </a:t>
                      </a:r>
                      <a:r>
                        <a:rPr kumimoji="0" lang="en-US" sz="27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xx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I </a:t>
                      </a:r>
                      <a:r>
                        <a:rPr kumimoji="0" lang="en-US" sz="27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yy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5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bd</a:t>
                      </a:r>
                      <a:r>
                        <a:rPr kumimoji="0" lang="en-US" sz="27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/12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hb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/12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bd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/3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69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bh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/36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hb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/36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bh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/12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32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sym typeface="Symbol" pitchFamily="18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d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/64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sym typeface="Symbol" pitchFamily="18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d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/64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Iz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=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d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/32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45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sym typeface="Symbol" pitchFamily="18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0.11R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d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/128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d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/128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5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sym typeface="Symbol" pitchFamily="18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0.055R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0.055R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R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/16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R</a:t>
                      </a:r>
                      <a:r>
                        <a:rPr kumimoji="0" lang="en-US" sz="27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/16</a:t>
                      </a:r>
                      <a:endParaRPr kumimoji="0" lang="en-US" sz="27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57" name="Line 88"/>
          <p:cNvSpPr>
            <a:spLocks noChangeShapeType="1"/>
          </p:cNvSpPr>
          <p:nvPr/>
        </p:nvSpPr>
        <p:spPr bwMode="auto">
          <a:xfrm>
            <a:off x="742950" y="2235200"/>
            <a:ext cx="12001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58" name="Rectangle 89"/>
          <p:cNvSpPr>
            <a:spLocks noChangeArrowheads="1"/>
          </p:cNvSpPr>
          <p:nvPr/>
        </p:nvSpPr>
        <p:spPr bwMode="auto">
          <a:xfrm>
            <a:off x="1085850" y="1219200"/>
            <a:ext cx="457200" cy="30777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1559" name="Line 90"/>
          <p:cNvSpPr>
            <a:spLocks noChangeShapeType="1"/>
          </p:cNvSpPr>
          <p:nvPr/>
        </p:nvSpPr>
        <p:spPr bwMode="auto">
          <a:xfrm>
            <a:off x="1053704" y="1016000"/>
            <a:ext cx="5143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arrow" w="med" len="med"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60" name="Text Box 91"/>
          <p:cNvSpPr txBox="1">
            <a:spLocks noChangeArrowheads="1"/>
          </p:cNvSpPr>
          <p:nvPr/>
        </p:nvSpPr>
        <p:spPr bwMode="auto">
          <a:xfrm>
            <a:off x="1257300" y="609600"/>
            <a:ext cx="1143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21561" name="Line 92"/>
          <p:cNvSpPr>
            <a:spLocks noChangeShapeType="1"/>
          </p:cNvSpPr>
          <p:nvPr/>
        </p:nvSpPr>
        <p:spPr bwMode="auto">
          <a:xfrm>
            <a:off x="800100" y="1727200"/>
            <a:ext cx="108585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62" name="Line 93"/>
          <p:cNvSpPr>
            <a:spLocks noChangeShapeType="1"/>
          </p:cNvSpPr>
          <p:nvPr/>
        </p:nvSpPr>
        <p:spPr bwMode="auto">
          <a:xfrm>
            <a:off x="1771650" y="1219200"/>
            <a:ext cx="0" cy="10160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arrow" w="med" len="med"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63" name="Text Box 94"/>
          <p:cNvSpPr txBox="1">
            <a:spLocks noChangeArrowheads="1"/>
          </p:cNvSpPr>
          <p:nvPr/>
        </p:nvSpPr>
        <p:spPr bwMode="auto">
          <a:xfrm>
            <a:off x="1885950" y="12192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21564" name="Text Box 95"/>
          <p:cNvSpPr txBox="1">
            <a:spLocks noChangeArrowheads="1"/>
          </p:cNvSpPr>
          <p:nvPr/>
        </p:nvSpPr>
        <p:spPr bwMode="auto">
          <a:xfrm>
            <a:off x="1943100" y="1524000"/>
            <a:ext cx="4000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</a:p>
        </p:txBody>
      </p:sp>
      <p:sp>
        <p:nvSpPr>
          <p:cNvPr id="21565" name="Text Box 96"/>
          <p:cNvSpPr txBox="1">
            <a:spLocks noChangeArrowheads="1"/>
          </p:cNvSpPr>
          <p:nvPr/>
        </p:nvSpPr>
        <p:spPr bwMode="auto">
          <a:xfrm>
            <a:off x="2000250" y="20320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1566" name="Text Box 98"/>
          <p:cNvSpPr txBox="1">
            <a:spLocks noChangeArrowheads="1"/>
          </p:cNvSpPr>
          <p:nvPr/>
        </p:nvSpPr>
        <p:spPr bwMode="auto">
          <a:xfrm>
            <a:off x="514350" y="1422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</a:p>
        </p:txBody>
      </p:sp>
      <p:sp>
        <p:nvSpPr>
          <p:cNvPr id="21567" name="Text Box 99"/>
          <p:cNvSpPr txBox="1">
            <a:spLocks noChangeArrowheads="1"/>
          </p:cNvSpPr>
          <p:nvPr/>
        </p:nvSpPr>
        <p:spPr bwMode="auto">
          <a:xfrm>
            <a:off x="514350" y="20320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1568" name="Line 100"/>
          <p:cNvSpPr>
            <a:spLocks noChangeShapeType="1"/>
          </p:cNvSpPr>
          <p:nvPr/>
        </p:nvSpPr>
        <p:spPr bwMode="auto">
          <a:xfrm>
            <a:off x="857250" y="1727200"/>
            <a:ext cx="0" cy="5080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arrow" w="med" len="med"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69" name="Text Box 101"/>
          <p:cNvSpPr txBox="1">
            <a:spLocks noChangeArrowheads="1"/>
          </p:cNvSpPr>
          <p:nvPr/>
        </p:nvSpPr>
        <p:spPr bwMode="auto">
          <a:xfrm>
            <a:off x="2514600" y="2385485"/>
            <a:ext cx="6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2800"/>
          </a:p>
        </p:txBody>
      </p:sp>
      <p:sp>
        <p:nvSpPr>
          <p:cNvPr id="21570" name="Text Box 102"/>
          <p:cNvSpPr txBox="1">
            <a:spLocks noChangeArrowheads="1"/>
          </p:cNvSpPr>
          <p:nvPr/>
        </p:nvSpPr>
        <p:spPr bwMode="auto">
          <a:xfrm>
            <a:off x="857250" y="1727200"/>
            <a:ext cx="3429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d/2</a:t>
            </a:r>
          </a:p>
        </p:txBody>
      </p:sp>
      <p:sp>
        <p:nvSpPr>
          <p:cNvPr id="21571" name="Line 104"/>
          <p:cNvSpPr>
            <a:spLocks noChangeShapeType="1"/>
          </p:cNvSpPr>
          <p:nvPr/>
        </p:nvSpPr>
        <p:spPr bwMode="auto">
          <a:xfrm>
            <a:off x="457200" y="3962400"/>
            <a:ext cx="14287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72" name="Line 105"/>
          <p:cNvSpPr>
            <a:spLocks noChangeShapeType="1"/>
          </p:cNvSpPr>
          <p:nvPr/>
        </p:nvSpPr>
        <p:spPr bwMode="auto">
          <a:xfrm flipV="1">
            <a:off x="514350" y="2641600"/>
            <a:ext cx="514350" cy="1320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73" name="Line 106"/>
          <p:cNvSpPr>
            <a:spLocks noChangeShapeType="1"/>
          </p:cNvSpPr>
          <p:nvPr/>
        </p:nvSpPr>
        <p:spPr bwMode="auto">
          <a:xfrm>
            <a:off x="1028700" y="2641600"/>
            <a:ext cx="514350" cy="1320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74" name="Line 108"/>
          <p:cNvSpPr>
            <a:spLocks noChangeShapeType="1"/>
          </p:cNvSpPr>
          <p:nvPr/>
        </p:nvSpPr>
        <p:spPr bwMode="auto">
          <a:xfrm>
            <a:off x="571500" y="3556000"/>
            <a:ext cx="125730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dashDot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75" name="Line 109"/>
          <p:cNvSpPr>
            <a:spLocks noChangeShapeType="1"/>
          </p:cNvSpPr>
          <p:nvPr/>
        </p:nvSpPr>
        <p:spPr bwMode="auto">
          <a:xfrm>
            <a:off x="1028700" y="4165600"/>
            <a:ext cx="1714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arrow" w="med" len="med"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76" name="Text Box 110"/>
          <p:cNvSpPr txBox="1">
            <a:spLocks noChangeArrowheads="1"/>
          </p:cNvSpPr>
          <p:nvPr/>
        </p:nvSpPr>
        <p:spPr bwMode="auto">
          <a:xfrm>
            <a:off x="1257300" y="3962400"/>
            <a:ext cx="571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21577" name="Line 111"/>
          <p:cNvSpPr>
            <a:spLocks noChangeShapeType="1"/>
          </p:cNvSpPr>
          <p:nvPr/>
        </p:nvSpPr>
        <p:spPr bwMode="auto">
          <a:xfrm>
            <a:off x="1028700" y="4064000"/>
            <a:ext cx="0" cy="304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78" name="Line 112"/>
          <p:cNvSpPr>
            <a:spLocks noChangeShapeType="1"/>
          </p:cNvSpPr>
          <p:nvPr/>
        </p:nvSpPr>
        <p:spPr bwMode="auto">
          <a:xfrm>
            <a:off x="1371600" y="4165600"/>
            <a:ext cx="1714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79" name="Line 113"/>
          <p:cNvSpPr>
            <a:spLocks noChangeShapeType="1"/>
          </p:cNvSpPr>
          <p:nvPr/>
        </p:nvSpPr>
        <p:spPr bwMode="auto">
          <a:xfrm>
            <a:off x="400050" y="3251200"/>
            <a:ext cx="0" cy="7112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arrow" w="med" len="med"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80" name="Text Box 114"/>
          <p:cNvSpPr txBox="1">
            <a:spLocks noChangeArrowheads="1"/>
          </p:cNvSpPr>
          <p:nvPr/>
        </p:nvSpPr>
        <p:spPr bwMode="auto">
          <a:xfrm>
            <a:off x="342900" y="2844800"/>
            <a:ext cx="285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21581" name="Line 115"/>
          <p:cNvSpPr>
            <a:spLocks noChangeShapeType="1"/>
          </p:cNvSpPr>
          <p:nvPr/>
        </p:nvSpPr>
        <p:spPr bwMode="auto">
          <a:xfrm flipV="1">
            <a:off x="400050" y="2540000"/>
            <a:ext cx="0" cy="304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82" name="Text Box 116"/>
          <p:cNvSpPr txBox="1">
            <a:spLocks noChangeArrowheads="1"/>
          </p:cNvSpPr>
          <p:nvPr/>
        </p:nvSpPr>
        <p:spPr bwMode="auto">
          <a:xfrm>
            <a:off x="1943100" y="3759200"/>
            <a:ext cx="1714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1583" name="Text Box 117"/>
          <p:cNvSpPr txBox="1">
            <a:spLocks noChangeArrowheads="1"/>
          </p:cNvSpPr>
          <p:nvPr/>
        </p:nvSpPr>
        <p:spPr bwMode="auto">
          <a:xfrm>
            <a:off x="571500" y="37592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1584" name="Text Box 118"/>
          <p:cNvSpPr txBox="1">
            <a:spLocks noChangeArrowheads="1"/>
          </p:cNvSpPr>
          <p:nvPr/>
        </p:nvSpPr>
        <p:spPr bwMode="auto">
          <a:xfrm>
            <a:off x="457200" y="32512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</a:t>
            </a:r>
          </a:p>
        </p:txBody>
      </p:sp>
      <p:sp>
        <p:nvSpPr>
          <p:cNvPr id="21585" name="Text Box 119"/>
          <p:cNvSpPr txBox="1">
            <a:spLocks noChangeArrowheads="1"/>
          </p:cNvSpPr>
          <p:nvPr/>
        </p:nvSpPr>
        <p:spPr bwMode="auto">
          <a:xfrm>
            <a:off x="1543050" y="31496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</a:p>
        </p:txBody>
      </p:sp>
      <p:sp>
        <p:nvSpPr>
          <p:cNvPr id="21586" name="Line 120"/>
          <p:cNvSpPr>
            <a:spLocks noChangeShapeType="1"/>
          </p:cNvSpPr>
          <p:nvPr/>
        </p:nvSpPr>
        <p:spPr bwMode="auto">
          <a:xfrm>
            <a:off x="1771650" y="3556000"/>
            <a:ext cx="0" cy="4064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arrow" w="med" len="med"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87" name="Text Box 121"/>
          <p:cNvSpPr txBox="1">
            <a:spLocks noChangeArrowheads="1"/>
          </p:cNvSpPr>
          <p:nvPr/>
        </p:nvSpPr>
        <p:spPr bwMode="auto">
          <a:xfrm>
            <a:off x="1885950" y="3556000"/>
            <a:ext cx="3270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/>
              <a:t>h/3</a:t>
            </a:r>
          </a:p>
        </p:txBody>
      </p:sp>
      <p:sp>
        <p:nvSpPr>
          <p:cNvPr id="21588" name="Oval 122"/>
          <p:cNvSpPr>
            <a:spLocks noChangeArrowheads="1"/>
          </p:cNvSpPr>
          <p:nvPr/>
        </p:nvSpPr>
        <p:spPr bwMode="auto">
          <a:xfrm>
            <a:off x="1028700" y="4673600"/>
            <a:ext cx="571500" cy="432792"/>
          </a:xfrm>
          <a:prstGeom prst="ellips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1589" name="Line 124"/>
          <p:cNvSpPr>
            <a:spLocks noChangeShapeType="1"/>
          </p:cNvSpPr>
          <p:nvPr/>
        </p:nvSpPr>
        <p:spPr bwMode="auto">
          <a:xfrm>
            <a:off x="800100" y="5181600"/>
            <a:ext cx="9715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90" name="Line 125"/>
          <p:cNvSpPr>
            <a:spLocks noChangeShapeType="1"/>
          </p:cNvSpPr>
          <p:nvPr/>
        </p:nvSpPr>
        <p:spPr bwMode="auto">
          <a:xfrm>
            <a:off x="1314450" y="4470400"/>
            <a:ext cx="0" cy="14224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91" name="Text Box 126"/>
          <p:cNvSpPr txBox="1">
            <a:spLocks noChangeArrowheads="1"/>
          </p:cNvSpPr>
          <p:nvPr/>
        </p:nvSpPr>
        <p:spPr bwMode="auto">
          <a:xfrm>
            <a:off x="1771650" y="4978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</a:p>
        </p:txBody>
      </p:sp>
      <p:sp>
        <p:nvSpPr>
          <p:cNvPr id="21592" name="Text Box 127"/>
          <p:cNvSpPr txBox="1">
            <a:spLocks noChangeArrowheads="1"/>
          </p:cNvSpPr>
          <p:nvPr/>
        </p:nvSpPr>
        <p:spPr bwMode="auto">
          <a:xfrm>
            <a:off x="571500" y="4978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</a:p>
        </p:txBody>
      </p:sp>
      <p:sp>
        <p:nvSpPr>
          <p:cNvPr id="21593" name="Text Box 128"/>
          <p:cNvSpPr txBox="1">
            <a:spLocks noChangeArrowheads="1"/>
          </p:cNvSpPr>
          <p:nvPr/>
        </p:nvSpPr>
        <p:spPr bwMode="auto">
          <a:xfrm>
            <a:off x="1371600" y="56896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y</a:t>
            </a:r>
            <a:r>
              <a:rPr lang="en-US" baseline="-25000"/>
              <a:t>0</a:t>
            </a:r>
          </a:p>
        </p:txBody>
      </p:sp>
      <p:sp>
        <p:nvSpPr>
          <p:cNvPr id="21594" name="Text Box 129"/>
          <p:cNvSpPr txBox="1">
            <a:spLocks noChangeArrowheads="1"/>
          </p:cNvSpPr>
          <p:nvPr/>
        </p:nvSpPr>
        <p:spPr bwMode="auto">
          <a:xfrm>
            <a:off x="1371600" y="42672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y</a:t>
            </a:r>
            <a:r>
              <a:rPr lang="en-US" baseline="-25000"/>
              <a:t>0</a:t>
            </a:r>
          </a:p>
        </p:txBody>
      </p:sp>
      <p:sp>
        <p:nvSpPr>
          <p:cNvPr id="21595" name="Text Box 130"/>
          <p:cNvSpPr txBox="1">
            <a:spLocks noChangeArrowheads="1"/>
          </p:cNvSpPr>
          <p:nvPr/>
        </p:nvSpPr>
        <p:spPr bwMode="auto">
          <a:xfrm>
            <a:off x="1200150" y="5181601"/>
            <a:ext cx="2286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400"/>
              <a:t>O</a:t>
            </a:r>
            <a:endParaRPr lang="en-US" sz="1400" baseline="-25000"/>
          </a:p>
        </p:txBody>
      </p:sp>
      <p:sp>
        <p:nvSpPr>
          <p:cNvPr id="21596" name="Line 131"/>
          <p:cNvSpPr>
            <a:spLocks noChangeShapeType="1"/>
          </p:cNvSpPr>
          <p:nvPr/>
        </p:nvSpPr>
        <p:spPr bwMode="auto">
          <a:xfrm flipV="1">
            <a:off x="1314450" y="4876800"/>
            <a:ext cx="228600" cy="304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97" name="Text Box 132"/>
          <p:cNvSpPr txBox="1">
            <a:spLocks noChangeArrowheads="1"/>
          </p:cNvSpPr>
          <p:nvPr/>
        </p:nvSpPr>
        <p:spPr bwMode="auto">
          <a:xfrm>
            <a:off x="1371600" y="4775201"/>
            <a:ext cx="1143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600"/>
              <a:t>R</a:t>
            </a:r>
          </a:p>
        </p:txBody>
      </p:sp>
      <p:sp>
        <p:nvSpPr>
          <p:cNvPr id="21598" name="Line 146"/>
          <p:cNvSpPr>
            <a:spLocks noChangeShapeType="1"/>
          </p:cNvSpPr>
          <p:nvPr/>
        </p:nvSpPr>
        <p:spPr bwMode="auto">
          <a:xfrm>
            <a:off x="742950" y="7010400"/>
            <a:ext cx="953691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599" name="Line 147"/>
          <p:cNvSpPr>
            <a:spLocks noChangeShapeType="1"/>
          </p:cNvSpPr>
          <p:nvPr/>
        </p:nvSpPr>
        <p:spPr bwMode="auto">
          <a:xfrm>
            <a:off x="800101" y="6807200"/>
            <a:ext cx="889397" cy="0"/>
          </a:xfrm>
          <a:prstGeom prst="line">
            <a:avLst/>
          </a:prstGeom>
          <a:noFill/>
          <a:ln w="28575">
            <a:solidFill>
              <a:srgbClr val="FFFFFF"/>
            </a:solidFill>
            <a:prstDash val="dashDot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00" name="Line 148"/>
          <p:cNvSpPr>
            <a:spLocks noChangeShapeType="1"/>
          </p:cNvSpPr>
          <p:nvPr/>
        </p:nvSpPr>
        <p:spPr bwMode="auto">
          <a:xfrm>
            <a:off x="1214438" y="6064251"/>
            <a:ext cx="0" cy="1377949"/>
          </a:xfrm>
          <a:prstGeom prst="line">
            <a:avLst/>
          </a:prstGeom>
          <a:noFill/>
          <a:ln w="28575">
            <a:solidFill>
              <a:srgbClr val="FFFFFF"/>
            </a:solidFill>
            <a:prstDash val="dashDot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01" name="Arc 149"/>
          <p:cNvSpPr>
            <a:spLocks/>
          </p:cNvSpPr>
          <p:nvPr/>
        </p:nvSpPr>
        <p:spPr bwMode="auto">
          <a:xfrm rot="15483384" flipV="1">
            <a:off x="926042" y="6669188"/>
            <a:ext cx="624417" cy="307777"/>
          </a:xfrm>
          <a:custGeom>
            <a:avLst/>
            <a:gdLst>
              <a:gd name="T0" fmla="*/ 0 w 28314"/>
              <a:gd name="T1" fmla="*/ 404295 h 42958"/>
              <a:gd name="T2" fmla="*/ 2718478 w 28314"/>
              <a:gd name="T3" fmla="*/ 16231359 h 42958"/>
              <a:gd name="T4" fmla="*/ 1836748 w 28314"/>
              <a:gd name="T5" fmla="*/ 8161408 h 42958"/>
              <a:gd name="T6" fmla="*/ 0 60000 65536"/>
              <a:gd name="T7" fmla="*/ 0 60000 65536"/>
              <a:gd name="T8" fmla="*/ 0 60000 65536"/>
              <a:gd name="T9" fmla="*/ 0 w 28314"/>
              <a:gd name="T10" fmla="*/ 0 h 42958"/>
              <a:gd name="T11" fmla="*/ 28314 w 28314"/>
              <a:gd name="T12" fmla="*/ 42958 h 42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314" h="42958" fill="none" extrusionOk="0">
                <a:moveTo>
                  <a:pt x="-1" y="1069"/>
                </a:moveTo>
                <a:cubicBezTo>
                  <a:pt x="2167" y="361"/>
                  <a:pt x="4433" y="-1"/>
                  <a:pt x="6714" y="0"/>
                </a:cubicBezTo>
                <a:cubicBezTo>
                  <a:pt x="18643" y="0"/>
                  <a:pt x="28314" y="9670"/>
                  <a:pt x="28314" y="21600"/>
                </a:cubicBezTo>
                <a:cubicBezTo>
                  <a:pt x="28314" y="32284"/>
                  <a:pt x="20502" y="41363"/>
                  <a:pt x="9937" y="42958"/>
                </a:cubicBezTo>
              </a:path>
              <a:path w="28314" h="42958" stroke="0" extrusionOk="0">
                <a:moveTo>
                  <a:pt x="-1" y="1069"/>
                </a:moveTo>
                <a:cubicBezTo>
                  <a:pt x="2167" y="361"/>
                  <a:pt x="4433" y="-1"/>
                  <a:pt x="6714" y="0"/>
                </a:cubicBezTo>
                <a:cubicBezTo>
                  <a:pt x="18643" y="0"/>
                  <a:pt x="28314" y="9670"/>
                  <a:pt x="28314" y="21600"/>
                </a:cubicBezTo>
                <a:cubicBezTo>
                  <a:pt x="28314" y="32284"/>
                  <a:pt x="20502" y="41363"/>
                  <a:pt x="9937" y="42958"/>
                </a:cubicBezTo>
                <a:lnTo>
                  <a:pt x="6714" y="21600"/>
                </a:lnTo>
                <a:lnTo>
                  <a:pt x="-1" y="1069"/>
                </a:lnTo>
                <a:close/>
              </a:path>
            </a:pathLst>
          </a:custGeom>
          <a:noFill/>
          <a:ln w="2857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1602" name="Text Box 151"/>
          <p:cNvSpPr txBox="1">
            <a:spLocks noChangeArrowheads="1"/>
          </p:cNvSpPr>
          <p:nvPr/>
        </p:nvSpPr>
        <p:spPr bwMode="auto">
          <a:xfrm>
            <a:off x="1214438" y="5922433"/>
            <a:ext cx="2381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y</a:t>
            </a:r>
            <a:r>
              <a:rPr lang="en-US" baseline="-25000"/>
              <a:t>0</a:t>
            </a:r>
          </a:p>
        </p:txBody>
      </p:sp>
      <p:sp>
        <p:nvSpPr>
          <p:cNvPr id="21603" name="Text Box 152"/>
          <p:cNvSpPr txBox="1">
            <a:spLocks noChangeArrowheads="1"/>
          </p:cNvSpPr>
          <p:nvPr/>
        </p:nvSpPr>
        <p:spPr bwMode="auto">
          <a:xfrm>
            <a:off x="1200150" y="7213600"/>
            <a:ext cx="2166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y</a:t>
            </a:r>
            <a:r>
              <a:rPr lang="en-US" baseline="-25000"/>
              <a:t>0</a:t>
            </a:r>
          </a:p>
        </p:txBody>
      </p:sp>
      <p:sp>
        <p:nvSpPr>
          <p:cNvPr id="21604" name="Text Box 153"/>
          <p:cNvSpPr txBox="1">
            <a:spLocks noChangeArrowheads="1"/>
          </p:cNvSpPr>
          <p:nvPr/>
        </p:nvSpPr>
        <p:spPr bwMode="auto">
          <a:xfrm>
            <a:off x="1712119" y="7088717"/>
            <a:ext cx="654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1605" name="Text Box 154"/>
          <p:cNvSpPr txBox="1">
            <a:spLocks noChangeArrowheads="1"/>
          </p:cNvSpPr>
          <p:nvPr/>
        </p:nvSpPr>
        <p:spPr bwMode="auto">
          <a:xfrm>
            <a:off x="671513" y="7122584"/>
            <a:ext cx="654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1606" name="Text Box 155"/>
          <p:cNvSpPr txBox="1">
            <a:spLocks noChangeArrowheads="1"/>
          </p:cNvSpPr>
          <p:nvPr/>
        </p:nvSpPr>
        <p:spPr bwMode="auto">
          <a:xfrm>
            <a:off x="1771650" y="6705600"/>
            <a:ext cx="173831" cy="51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</a:p>
        </p:txBody>
      </p:sp>
      <p:sp>
        <p:nvSpPr>
          <p:cNvPr id="21607" name="Text Box 156"/>
          <p:cNvSpPr txBox="1">
            <a:spLocks noChangeArrowheads="1"/>
          </p:cNvSpPr>
          <p:nvPr/>
        </p:nvSpPr>
        <p:spPr bwMode="auto">
          <a:xfrm>
            <a:off x="514350" y="6400800"/>
            <a:ext cx="3095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</a:p>
        </p:txBody>
      </p:sp>
      <p:sp>
        <p:nvSpPr>
          <p:cNvPr id="21608" name="Line 157"/>
          <p:cNvSpPr>
            <a:spLocks noChangeShapeType="1"/>
          </p:cNvSpPr>
          <p:nvPr/>
        </p:nvSpPr>
        <p:spPr bwMode="auto">
          <a:xfrm>
            <a:off x="1643063" y="6807200"/>
            <a:ext cx="0" cy="304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arrow" w="med" len="med"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09" name="Line 158"/>
          <p:cNvSpPr>
            <a:spLocks noChangeShapeType="1"/>
          </p:cNvSpPr>
          <p:nvPr/>
        </p:nvSpPr>
        <p:spPr bwMode="auto">
          <a:xfrm flipH="1">
            <a:off x="1657350" y="6299200"/>
            <a:ext cx="171450" cy="4064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10" name="Text Box 159"/>
          <p:cNvSpPr txBox="1">
            <a:spLocks noChangeArrowheads="1"/>
          </p:cNvSpPr>
          <p:nvPr/>
        </p:nvSpPr>
        <p:spPr bwMode="auto">
          <a:xfrm>
            <a:off x="1828800" y="5892800"/>
            <a:ext cx="5715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4R/3</a:t>
            </a:r>
            <a:r>
              <a:rPr lang="el-GR">
                <a:cs typeface="Times New Roman" pitchFamily="18" charset="0"/>
              </a:rPr>
              <a:t>π</a:t>
            </a:r>
          </a:p>
        </p:txBody>
      </p:sp>
      <p:sp>
        <p:nvSpPr>
          <p:cNvPr id="21611" name="Line 166"/>
          <p:cNvSpPr>
            <a:spLocks noChangeShapeType="1"/>
          </p:cNvSpPr>
          <p:nvPr/>
        </p:nvSpPr>
        <p:spPr bwMode="auto">
          <a:xfrm>
            <a:off x="800100" y="8636000"/>
            <a:ext cx="10287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12" name="Arc 167"/>
          <p:cNvSpPr>
            <a:spLocks/>
          </p:cNvSpPr>
          <p:nvPr/>
        </p:nvSpPr>
        <p:spPr bwMode="auto">
          <a:xfrm>
            <a:off x="938213" y="7768168"/>
            <a:ext cx="65" cy="307777"/>
          </a:xfrm>
          <a:custGeom>
            <a:avLst/>
            <a:gdLst>
              <a:gd name="T0" fmla="*/ 0 w 21600"/>
              <a:gd name="T1" fmla="*/ 0 h 21600"/>
              <a:gd name="T2" fmla="*/ 21774150 w 21600"/>
              <a:gd name="T3" fmla="*/ 19612883 h 21600"/>
              <a:gd name="T4" fmla="*/ 0 w 21600"/>
              <a:gd name="T5" fmla="*/ 1961288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1613" name="Line 168"/>
          <p:cNvSpPr>
            <a:spLocks noChangeShapeType="1"/>
          </p:cNvSpPr>
          <p:nvPr/>
        </p:nvSpPr>
        <p:spPr bwMode="auto">
          <a:xfrm>
            <a:off x="800101" y="8331200"/>
            <a:ext cx="850106" cy="0"/>
          </a:xfrm>
          <a:prstGeom prst="line">
            <a:avLst/>
          </a:prstGeom>
          <a:noFill/>
          <a:ln w="28575">
            <a:solidFill>
              <a:srgbClr val="FFFFFF"/>
            </a:solidFill>
            <a:prstDash val="dashDot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14" name="Line 169"/>
          <p:cNvSpPr>
            <a:spLocks noChangeShapeType="1"/>
          </p:cNvSpPr>
          <p:nvPr/>
        </p:nvSpPr>
        <p:spPr bwMode="auto">
          <a:xfrm>
            <a:off x="1156097" y="7613651"/>
            <a:ext cx="0" cy="1225549"/>
          </a:xfrm>
          <a:prstGeom prst="line">
            <a:avLst/>
          </a:prstGeom>
          <a:noFill/>
          <a:ln w="28575">
            <a:solidFill>
              <a:srgbClr val="FFFFFF"/>
            </a:solidFill>
            <a:prstDash val="dashDot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15" name="Text Box 170"/>
          <p:cNvSpPr txBox="1">
            <a:spLocks noChangeArrowheads="1"/>
          </p:cNvSpPr>
          <p:nvPr/>
        </p:nvSpPr>
        <p:spPr bwMode="auto">
          <a:xfrm>
            <a:off x="1690687" y="8030633"/>
            <a:ext cx="2524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0</a:t>
            </a:r>
          </a:p>
        </p:txBody>
      </p:sp>
      <p:sp>
        <p:nvSpPr>
          <p:cNvPr id="21616" name="Text Box 172"/>
          <p:cNvSpPr txBox="1">
            <a:spLocks noChangeArrowheads="1"/>
          </p:cNvSpPr>
          <p:nvPr/>
        </p:nvSpPr>
        <p:spPr bwMode="auto">
          <a:xfrm>
            <a:off x="857250" y="7416800"/>
            <a:ext cx="1178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617" name="Text Box 173"/>
          <p:cNvSpPr txBox="1">
            <a:spLocks noChangeArrowheads="1"/>
          </p:cNvSpPr>
          <p:nvPr/>
        </p:nvSpPr>
        <p:spPr bwMode="auto">
          <a:xfrm>
            <a:off x="1200150" y="7518400"/>
            <a:ext cx="197644" cy="51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y</a:t>
            </a:r>
            <a:r>
              <a:rPr lang="en-US" baseline="-25000"/>
              <a:t>0</a:t>
            </a:r>
          </a:p>
        </p:txBody>
      </p:sp>
      <p:sp>
        <p:nvSpPr>
          <p:cNvPr id="21618" name="Text Box 175"/>
          <p:cNvSpPr txBox="1">
            <a:spLocks noChangeArrowheads="1"/>
          </p:cNvSpPr>
          <p:nvPr/>
        </p:nvSpPr>
        <p:spPr bwMode="auto">
          <a:xfrm>
            <a:off x="1943101" y="8229601"/>
            <a:ext cx="5834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600" b="1"/>
              <a:t>4R/3</a:t>
            </a:r>
            <a:r>
              <a:rPr lang="el-GR" sz="1600" b="1">
                <a:cs typeface="Times New Roman" pitchFamily="18" charset="0"/>
              </a:rPr>
              <a:t>π</a:t>
            </a:r>
          </a:p>
        </p:txBody>
      </p:sp>
      <p:sp>
        <p:nvSpPr>
          <p:cNvPr id="21619" name="Line 177"/>
          <p:cNvSpPr>
            <a:spLocks noChangeShapeType="1"/>
          </p:cNvSpPr>
          <p:nvPr/>
        </p:nvSpPr>
        <p:spPr bwMode="auto">
          <a:xfrm>
            <a:off x="1657350" y="8331200"/>
            <a:ext cx="0" cy="2032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arrow" w="med" len="med"/>
            <a:tailEnd type="arrow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20" name="Line 178"/>
          <p:cNvSpPr>
            <a:spLocks noChangeShapeType="1"/>
          </p:cNvSpPr>
          <p:nvPr/>
        </p:nvSpPr>
        <p:spPr bwMode="auto">
          <a:xfrm flipV="1">
            <a:off x="971550" y="7620000"/>
            <a:ext cx="0" cy="10160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21" name="Text Box 179"/>
          <p:cNvSpPr txBox="1">
            <a:spLocks noChangeArrowheads="1"/>
          </p:cNvSpPr>
          <p:nvPr/>
        </p:nvSpPr>
        <p:spPr bwMode="auto">
          <a:xfrm>
            <a:off x="857250" y="8818034"/>
            <a:ext cx="51435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600" b="1"/>
              <a:t>4R/3</a:t>
            </a:r>
            <a:r>
              <a:rPr lang="el-GR" sz="1600" b="1">
                <a:cs typeface="Times New Roman" pitchFamily="18" charset="0"/>
              </a:rPr>
              <a:t>π</a:t>
            </a:r>
          </a:p>
        </p:txBody>
      </p:sp>
      <p:sp>
        <p:nvSpPr>
          <p:cNvPr id="21622" name="Line 180"/>
          <p:cNvSpPr>
            <a:spLocks noChangeShapeType="1"/>
          </p:cNvSpPr>
          <p:nvPr/>
        </p:nvSpPr>
        <p:spPr bwMode="auto">
          <a:xfrm>
            <a:off x="800100" y="8737600"/>
            <a:ext cx="1714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23" name="Line 181"/>
          <p:cNvSpPr>
            <a:spLocks noChangeShapeType="1"/>
          </p:cNvSpPr>
          <p:nvPr/>
        </p:nvSpPr>
        <p:spPr bwMode="auto">
          <a:xfrm flipH="1">
            <a:off x="1143000" y="8737600"/>
            <a:ext cx="2286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24" name="Line 182"/>
          <p:cNvSpPr>
            <a:spLocks noChangeShapeType="1"/>
          </p:cNvSpPr>
          <p:nvPr/>
        </p:nvSpPr>
        <p:spPr bwMode="auto">
          <a:xfrm>
            <a:off x="971550" y="8636000"/>
            <a:ext cx="0" cy="2032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25" name="Line 185"/>
          <p:cNvSpPr>
            <a:spLocks noChangeShapeType="1"/>
          </p:cNvSpPr>
          <p:nvPr/>
        </p:nvSpPr>
        <p:spPr bwMode="auto">
          <a:xfrm flipV="1">
            <a:off x="1085850" y="812800"/>
            <a:ext cx="0" cy="5080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26" name="Line 187"/>
          <p:cNvSpPr>
            <a:spLocks noChangeShapeType="1"/>
          </p:cNvSpPr>
          <p:nvPr/>
        </p:nvSpPr>
        <p:spPr bwMode="auto">
          <a:xfrm>
            <a:off x="1085850" y="2235200"/>
            <a:ext cx="0" cy="2032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27" name="Text Box 188"/>
          <p:cNvSpPr txBox="1">
            <a:spLocks noChangeArrowheads="1"/>
          </p:cNvSpPr>
          <p:nvPr/>
        </p:nvSpPr>
        <p:spPr bwMode="auto">
          <a:xfrm>
            <a:off x="914400" y="914401"/>
            <a:ext cx="583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400"/>
              <a:t>Y</a:t>
            </a:r>
          </a:p>
        </p:txBody>
      </p:sp>
      <p:sp>
        <p:nvSpPr>
          <p:cNvPr id="21628" name="Text Box 189"/>
          <p:cNvSpPr txBox="1">
            <a:spLocks noChangeArrowheads="1"/>
          </p:cNvSpPr>
          <p:nvPr/>
        </p:nvSpPr>
        <p:spPr bwMode="auto">
          <a:xfrm>
            <a:off x="914400" y="2336801"/>
            <a:ext cx="17145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200"/>
              <a:t>Y</a:t>
            </a:r>
          </a:p>
        </p:txBody>
      </p:sp>
      <p:sp>
        <p:nvSpPr>
          <p:cNvPr id="21629" name="Line 190"/>
          <p:cNvSpPr>
            <a:spLocks noChangeShapeType="1"/>
          </p:cNvSpPr>
          <p:nvPr/>
        </p:nvSpPr>
        <p:spPr bwMode="auto">
          <a:xfrm flipV="1">
            <a:off x="1314450" y="914400"/>
            <a:ext cx="0" cy="1524000"/>
          </a:xfrm>
          <a:prstGeom prst="line">
            <a:avLst/>
          </a:prstGeom>
          <a:noFill/>
          <a:ln w="9525">
            <a:solidFill>
              <a:srgbClr val="FFFFFF"/>
            </a:solidFill>
            <a:prstDash val="dashDot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30" name="Text Box 191"/>
          <p:cNvSpPr txBox="1">
            <a:spLocks noChangeArrowheads="1"/>
          </p:cNvSpPr>
          <p:nvPr/>
        </p:nvSpPr>
        <p:spPr bwMode="auto">
          <a:xfrm>
            <a:off x="1371600" y="2336801"/>
            <a:ext cx="171450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400"/>
              <a:t>X</a:t>
            </a:r>
            <a:r>
              <a:rPr lang="en-US" sz="1400" baseline="-34000"/>
              <a:t>o</a:t>
            </a:r>
            <a:endParaRPr lang="en-US" sz="1400" baseline="-24000"/>
          </a:p>
        </p:txBody>
      </p:sp>
      <p:sp>
        <p:nvSpPr>
          <p:cNvPr id="21631" name="Line 192"/>
          <p:cNvSpPr>
            <a:spLocks noChangeShapeType="1"/>
          </p:cNvSpPr>
          <p:nvPr/>
        </p:nvSpPr>
        <p:spPr bwMode="auto">
          <a:xfrm flipH="1" flipV="1">
            <a:off x="285750" y="2540000"/>
            <a:ext cx="1714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1632" name="Text Box 193"/>
          <p:cNvSpPr txBox="1">
            <a:spLocks noChangeArrowheads="1"/>
          </p:cNvSpPr>
          <p:nvPr/>
        </p:nvSpPr>
        <p:spPr bwMode="auto">
          <a:xfrm>
            <a:off x="5886450" y="0"/>
            <a:ext cx="9715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/>
              <a:t>T-17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49400"/>
            <a:ext cx="6858000" cy="6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771900" y="2844800"/>
          <a:ext cx="2857500" cy="4584192"/>
        </p:xfrm>
        <a:graphic>
          <a:graphicData uri="http://schemas.openxmlformats.org/drawingml/2006/table">
            <a:tbl>
              <a:tblPr/>
              <a:tblGrid>
                <a:gridCol w="1298864"/>
                <a:gridCol w="1558636"/>
              </a:tblGrid>
              <a:tr h="4876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Semicircle Moment of inertia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5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Ix 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(about </a:t>
                      </a:r>
                      <a:r>
                        <a:rPr kumimoji="0" lang="en-US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c.g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Iy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(about </a:t>
                      </a:r>
                      <a:r>
                        <a:rPr kumimoji="0" lang="en-US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c.g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itchFamily="18" charset="0"/>
                        <a:sym typeface="Symbol" pitchFamily="18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0.11R</a:t>
                      </a:r>
                      <a:r>
                        <a:rPr kumimoji="0" lang="en-US" sz="32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endParaRPr kumimoji="0" lang="en-US" sz="32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R</a:t>
                      </a:r>
                      <a:r>
                        <a:rPr kumimoji="0" lang="en-US" sz="32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4</a:t>
                      </a: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/8</a:t>
                      </a:r>
                      <a:endParaRPr kumimoji="0" lang="en-US" sz="32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223" y="0"/>
            <a:ext cx="5903555" cy="88725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4771786" y="8880959"/>
            <a:ext cx="173236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0"/>
              </a:lnSpc>
            </a:pPr>
            <a:r>
              <a:rPr spc="10" dirty="0"/>
              <a:t>Scanned</a:t>
            </a:r>
            <a:r>
              <a:rPr spc="-25" dirty="0"/>
              <a:t> </a:t>
            </a:r>
            <a:r>
              <a:rPr spc="15" dirty="0"/>
              <a:t>by</a:t>
            </a:r>
            <a:r>
              <a:rPr spc="-20" dirty="0"/>
              <a:t> </a:t>
            </a:r>
            <a:r>
              <a:rPr spc="15" dirty="0"/>
              <a:t>CamScanner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6" y="1422400"/>
            <a:ext cx="641508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35200"/>
            <a:ext cx="6286500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8509"/>
            <a:ext cx="6858000" cy="86154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4771786" y="8880959"/>
            <a:ext cx="173236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0"/>
              </a:lnSpc>
            </a:pPr>
            <a:r>
              <a:rPr spc="10" dirty="0"/>
              <a:t>Scanned</a:t>
            </a:r>
            <a:r>
              <a:rPr spc="-25" dirty="0"/>
              <a:t> </a:t>
            </a:r>
            <a:r>
              <a:rPr spc="15" dirty="0"/>
              <a:t>by</a:t>
            </a:r>
            <a:r>
              <a:rPr spc="-20" dirty="0"/>
              <a:t> </a:t>
            </a:r>
            <a:r>
              <a:rPr spc="15" dirty="0"/>
              <a:t>CamScanner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6248399" cy="701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152" y="0"/>
            <a:ext cx="6453695" cy="88725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4771786" y="8880959"/>
            <a:ext cx="173236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0"/>
              </a:lnSpc>
            </a:pPr>
            <a:r>
              <a:rPr spc="10" dirty="0"/>
              <a:t>Scanned</a:t>
            </a:r>
            <a:r>
              <a:rPr spc="-25" dirty="0"/>
              <a:t> </a:t>
            </a:r>
            <a:r>
              <a:rPr spc="15" dirty="0"/>
              <a:t>by</a:t>
            </a:r>
            <a:r>
              <a:rPr spc="-20" dirty="0"/>
              <a:t> </a:t>
            </a:r>
            <a:r>
              <a:rPr spc="15" dirty="0"/>
              <a:t>CamScanner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163" y="914400"/>
            <a:ext cx="6034087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944" y="0"/>
            <a:ext cx="6570113" cy="88725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4771786" y="8880959"/>
            <a:ext cx="173236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0"/>
              </a:lnSpc>
            </a:pPr>
            <a:r>
              <a:rPr spc="10" dirty="0"/>
              <a:t>Scanned</a:t>
            </a:r>
            <a:r>
              <a:rPr spc="-25" dirty="0"/>
              <a:t> </a:t>
            </a:r>
            <a:r>
              <a:rPr spc="15" dirty="0"/>
              <a:t>by</a:t>
            </a:r>
            <a:r>
              <a:rPr spc="-20" dirty="0"/>
              <a:t> </a:t>
            </a:r>
            <a:r>
              <a:rPr spc="15" dirty="0"/>
              <a:t>CamScanner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78" y="0"/>
            <a:ext cx="6788844" cy="88725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4771786" y="8880959"/>
            <a:ext cx="173236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0"/>
              </a:lnSpc>
            </a:pPr>
            <a:r>
              <a:rPr spc="10" dirty="0"/>
              <a:t>Scanned</a:t>
            </a:r>
            <a:r>
              <a:rPr spc="-25" dirty="0"/>
              <a:t> </a:t>
            </a:r>
            <a:r>
              <a:rPr spc="15" dirty="0"/>
              <a:t>by</a:t>
            </a:r>
            <a:r>
              <a:rPr spc="-20" dirty="0"/>
              <a:t> </a:t>
            </a:r>
            <a:r>
              <a:rPr spc="15" dirty="0"/>
              <a:t>CamScanner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47" y="0"/>
            <a:ext cx="6564907" cy="88725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4771786" y="8880959"/>
            <a:ext cx="173236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0"/>
              </a:lnSpc>
            </a:pPr>
            <a:r>
              <a:rPr spc="10" dirty="0"/>
              <a:t>Scanned</a:t>
            </a:r>
            <a:r>
              <a:rPr spc="-25" dirty="0"/>
              <a:t> </a:t>
            </a:r>
            <a:r>
              <a:rPr spc="15" dirty="0"/>
              <a:t>by</a:t>
            </a:r>
            <a:r>
              <a:rPr spc="-20" dirty="0"/>
              <a:t> </a:t>
            </a:r>
            <a:r>
              <a:rPr spc="15" dirty="0"/>
              <a:t>CamScanner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lum bright="-30000"/>
          </a:blip>
          <a:srcRect/>
          <a:stretch>
            <a:fillRect/>
          </a:stretch>
        </p:blipFill>
        <p:spPr bwMode="auto">
          <a:xfrm>
            <a:off x="1025128" y="1422400"/>
            <a:ext cx="5032772" cy="66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8509"/>
            <a:ext cx="6858000" cy="86154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4771786" y="8880959"/>
            <a:ext cx="173236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0"/>
              </a:lnSpc>
            </a:pPr>
            <a:r>
              <a:rPr spc="10" dirty="0"/>
              <a:t>Scanned</a:t>
            </a:r>
            <a:r>
              <a:rPr spc="-25" dirty="0"/>
              <a:t> </a:t>
            </a:r>
            <a:r>
              <a:rPr spc="15" dirty="0"/>
              <a:t>by</a:t>
            </a:r>
            <a:r>
              <a:rPr spc="-20" dirty="0"/>
              <a:t> </a:t>
            </a:r>
            <a:r>
              <a:rPr spc="15" dirty="0"/>
              <a:t>CamScanner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219201"/>
            <a:ext cx="52006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1041" y="3048000"/>
            <a:ext cx="1635919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8509"/>
            <a:ext cx="6858000" cy="86154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4771786" y="8880959"/>
            <a:ext cx="1732364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0"/>
              </a:lnSpc>
            </a:pPr>
            <a:r>
              <a:rPr spc="10" dirty="0"/>
              <a:t>Scanned</a:t>
            </a:r>
            <a:r>
              <a:rPr spc="-25" dirty="0"/>
              <a:t> </a:t>
            </a:r>
            <a:r>
              <a:rPr spc="15" dirty="0"/>
              <a:t>by</a:t>
            </a:r>
            <a:r>
              <a:rPr spc="-20" dirty="0"/>
              <a:t> </a:t>
            </a:r>
            <a:r>
              <a:rPr spc="15" dirty="0"/>
              <a:t>CamScanner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0000CC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E2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sym typeface="Symbol" pitchFamily="18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12069</TotalTime>
  <Words>123</Words>
  <Application>Microsoft Office PowerPoint</Application>
  <PresentationFormat>On-screen Show (4:3)</PresentationFormat>
  <Paragraphs>103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Default Design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Mahe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dell</cp:lastModifiedBy>
  <cp:revision>741</cp:revision>
  <dcterms:created xsi:type="dcterms:W3CDTF">2004-03-28T15:03:02Z</dcterms:created>
  <dcterms:modified xsi:type="dcterms:W3CDTF">2022-11-27T12:35:21Z</dcterms:modified>
</cp:coreProperties>
</file>